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72" r:id="rId4"/>
    <p:sldId id="260" r:id="rId5"/>
    <p:sldId id="259" r:id="rId6"/>
    <p:sldId id="257" r:id="rId7"/>
    <p:sldId id="271" r:id="rId8"/>
    <p:sldId id="269" r:id="rId9"/>
    <p:sldId id="274" r:id="rId10"/>
    <p:sldId id="275" r:id="rId11"/>
    <p:sldId id="276" r:id="rId12"/>
    <p:sldId id="282" r:id="rId13"/>
    <p:sldId id="277" r:id="rId14"/>
    <p:sldId id="281" r:id="rId15"/>
    <p:sldId id="278" r:id="rId16"/>
    <p:sldId id="279" r:id="rId17"/>
    <p:sldId id="270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7" autoAdjust="0"/>
    <p:restoredTop sz="94660"/>
  </p:normalViewPr>
  <p:slideViewPr>
    <p:cSldViewPr>
      <p:cViewPr varScale="1">
        <p:scale>
          <a:sx n="124" d="100"/>
          <a:sy n="124" d="100"/>
        </p:scale>
        <p:origin x="96" y="8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0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3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4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6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4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5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3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0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5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0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E630D-8615-47C4-B44C-56335440688D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5BF07-65BC-4E8E-880B-2365A839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1470"/>
            <a:ext cx="8229600" cy="857250"/>
          </a:xfrm>
        </p:spPr>
        <p:txBody>
          <a:bodyPr>
            <a:normAutofit/>
          </a:bodyPr>
          <a:lstStyle/>
          <a:p>
            <a:r>
              <a:rPr lang="ru-RU" sz="1800" dirty="0" err="1">
                <a:solidFill>
                  <a:schemeClr val="bg1"/>
                </a:solidFill>
              </a:rPr>
              <a:t>Чмир</a:t>
            </a:r>
            <a:r>
              <a:rPr lang="ru-RU" sz="1800" dirty="0">
                <a:solidFill>
                  <a:schemeClr val="bg1"/>
                </a:solidFill>
              </a:rPr>
              <a:t> Роман Александрович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7654"/>
            <a:ext cx="7920880" cy="2850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bg1"/>
                </a:solidFill>
              </a:rPr>
              <a:t>Креативные идеи в образовании. Двигаемся вместе.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C1275-F793-4050-B566-16F19A4D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64288" y="2859782"/>
            <a:ext cx="1782195" cy="19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2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Психолого-педагогическое образование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35496" y="1275606"/>
            <a:ext cx="9108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«Креативный учитель»</a:t>
            </a:r>
          </a:p>
          <a:p>
            <a:pPr algn="ctr"/>
            <a:r>
              <a:rPr lang="ru-RU" sz="36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Медиа-педагогика</a:t>
            </a:r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sun9-5.userapi.com/impg/efT6rKq8bv26lIeaXYllZpnamzLqxPo0pt40bQ/XEIUyb7PrGA.jpg?size=2560x1438&amp;quality=96&amp;sign=cc08d8073cf6f07cc7722d7a878a27f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91" y="2660810"/>
            <a:ext cx="3830588" cy="21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1.userapi.com/impg/s3pTt5KDxcAjvLZ_AMXOmmXksAzeglYtKss74Q/N4IMb4cMGsA.jpg?size=2560x1856&amp;quality=96&amp;sign=0eb74225bfcc4f83a0ce29b698ae822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52284"/>
            <a:ext cx="297964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" y="2652285"/>
            <a:ext cx="20875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1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жизнедеятельности и технология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1187624" y="1347614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«Заплыв 52°53 с. ш. / 40°29 в. д.»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D62FF1-9178-46F9-91A3-435A965E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49" y="2110527"/>
            <a:ext cx="3719051" cy="2264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B74090-28F2-40B1-9DEB-1E397EF2C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74" y="2110527"/>
            <a:ext cx="3484713" cy="23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7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жизнедеятельности и технология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1187624" y="1347614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«Заплыв 52°53 с. ш. / 40°29 в. д.»</a:t>
            </a:r>
          </a:p>
        </p:txBody>
      </p:sp>
      <p:pic>
        <p:nvPicPr>
          <p:cNvPr id="2" name="2_5309901521545087303">
            <a:hlinkClick r:id="" action="ppaction://media"/>
            <a:extLst>
              <a:ext uri="{FF2B5EF4-FFF2-40B4-BE49-F238E27FC236}">
                <a16:creationId xmlns:a16="http://schemas.microsoft.com/office/drawing/2014/main" id="{5E085673-3F4B-4D5F-91D8-4D91DC25F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66" y="1993945"/>
            <a:ext cx="5200467" cy="29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1187624" y="1347614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«Богатырская сила »</a:t>
            </a:r>
          </a:p>
        </p:txBody>
      </p:sp>
      <p:pic>
        <p:nvPicPr>
          <p:cNvPr id="4098" name="Picture 2" descr="https://sun9-53.userapi.com/impg/5JWBSxtRgw_LKE_WPOM7NpEJAmTZ3DIpycR6AQ/WR-td6WQy-E.jpg?size=2560x1707&amp;quality=96&amp;sign=d3c7d7adf746aa5674057657bcd4e51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4228"/>
            <a:ext cx="345570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8.userapi.com/impg/gecBAESDAjsFcJkQ2b7csQVx1Y7LYlUgdaqTZw/9FgwtV6a1n0.jpg?size=2560x1706&amp;quality=95&amp;sign=a4dc47eb123eaaf5e378ee8da61a9f6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1442"/>
            <a:ext cx="3526120" cy="234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0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Истрия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1187624" y="1347614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«Богатырская сила »</a:t>
            </a:r>
          </a:p>
        </p:txBody>
      </p:sp>
      <p:pic>
        <p:nvPicPr>
          <p:cNvPr id="6146" name="Picture 2" descr="https://sun9-1.userapi.com/impg/Wjmiz0DmolQwLsxx4MIn0RtoOanIE8TuZzZJaA/tFUdz27wyno.jpg?size=2560x1703&amp;quality=95&amp;sign=d33fc2b8a86b3cb421510b981052b06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5918"/>
            <a:ext cx="411329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0.userapi.com/impg/Xq6O34NIokyaVjXxkDwIDIA5FuC2IdFt9za8_w/zz7UL0WRZrQ.jpg?size=2560x1703&amp;quality=95&amp;sign=60371dad2e93c8f0e552fc487e7cd05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90" y="2095851"/>
            <a:ext cx="4176464" cy="27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5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Биология и химия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579839" y="1229807"/>
            <a:ext cx="7956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«Русский сокол. </a:t>
            </a:r>
            <a:r>
              <a:rPr lang="ru-RU" sz="36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 защитой небес</a:t>
            </a:r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122" name="Picture 2" descr="https://sun9-78.userapi.com/impg/8GkjdMU3j3PgA-5DZB0XLOrnvLEPaEkHvre56w/GBnl0wRdZdY.jpg?size=2560x1706&amp;quality=96&amp;sign=97a917705117ceb2e2190762ec36a2a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3678"/>
            <a:ext cx="399800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7.userapi.com/impg/z1vACQcjA2hEUrXGq6uVViwZPUJJC5eN9wrjiw/sMqCSRM-lEM.jpg?size=2560x1709&amp;quality=95&amp;sign=2803c1a1bba24e8de4ca7ee0e8e8730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27" y="1923678"/>
            <a:ext cx="399098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9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Психолого-педагогическое образование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579839" y="1229807"/>
            <a:ext cx="7956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«Разгон»</a:t>
            </a:r>
          </a:p>
        </p:txBody>
      </p:sp>
      <p:pic>
        <p:nvPicPr>
          <p:cNvPr id="7170" name="Picture 2" descr="https://sun9-66.userapi.com/impg/mpO3Jit-eiwVtQ7qF57IPIKmrkv_onzUaa7GpQ/10wb3s9Vww4.jpg?size=1280x719&amp;quality=96&amp;sign=3190b66a7e6fe0753a114f96e0e9622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9702"/>
            <a:ext cx="3966869" cy="22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.userapi.com/impg/zai4dUpshaoZERgBKHYOYdFeRZKS-F19P56vXQ/RoNbL9jy1Rc.jpg?size=2560x1703&amp;quality=96&amp;sign=42ac173c3da619b1926f33408343408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59850"/>
            <a:ext cx="3463202" cy="23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7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4EC444-C699-4959-B75A-D2ABC9C44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728"/>
            <a:ext cx="75362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A247AA7-D6DA-4E37-AC58-C02A7EAE6AB5}"/>
              </a:ext>
            </a:extLst>
          </p:cNvPr>
          <p:cNvSpPr txBox="1"/>
          <p:nvPr/>
        </p:nvSpPr>
        <p:spPr>
          <a:xfrm>
            <a:off x="4065994" y="4067138"/>
            <a:ext cx="1870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Машук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280AE-2F0B-4203-98DA-2075911419A1}"/>
              </a:ext>
            </a:extLst>
          </p:cNvPr>
          <p:cNvSpPr txBox="1"/>
          <p:nvPr/>
        </p:nvSpPr>
        <p:spPr>
          <a:xfrm>
            <a:off x="2498529" y="2608805"/>
            <a:ext cx="1567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Сириус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BE82B-0F47-46A5-A1CC-6ADCFCED610B}"/>
              </a:ext>
            </a:extLst>
          </p:cNvPr>
          <p:cNvSpPr txBox="1"/>
          <p:nvPr/>
        </p:nvSpPr>
        <p:spPr>
          <a:xfrm>
            <a:off x="6898240" y="3385319"/>
            <a:ext cx="2066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Сенеж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DD533-F5FC-4815-9299-330E59A5E94A}"/>
              </a:ext>
            </a:extLst>
          </p:cNvPr>
          <p:cNvSpPr txBox="1"/>
          <p:nvPr/>
        </p:nvSpPr>
        <p:spPr>
          <a:xfrm>
            <a:off x="4355976" y="1294776"/>
            <a:ext cx="2088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Невская образовательная ассамблея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4D7CF-C81D-4454-85EE-0598213536D8}"/>
              </a:ext>
            </a:extLst>
          </p:cNvPr>
          <p:cNvSpPr txBox="1"/>
          <p:nvPr/>
        </p:nvSpPr>
        <p:spPr>
          <a:xfrm>
            <a:off x="6298648" y="2134113"/>
            <a:ext cx="2597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Академия образования 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703F8-5C05-4763-94ED-D2F5E0CD1B47}"/>
              </a:ext>
            </a:extLst>
          </p:cNvPr>
          <p:cNvSpPr txBox="1"/>
          <p:nvPr/>
        </p:nvSpPr>
        <p:spPr>
          <a:xfrm>
            <a:off x="6012160" y="4097915"/>
            <a:ext cx="2116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Краснодар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43B2BF-E04F-477C-B338-49E92EC7D68E}"/>
              </a:ext>
            </a:extLst>
          </p:cNvPr>
          <p:cNvSpPr txBox="1"/>
          <p:nvPr/>
        </p:nvSpPr>
        <p:spPr>
          <a:xfrm>
            <a:off x="3707904" y="462035"/>
            <a:ext cx="2862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Москва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7B57E4-3FBD-4E33-9523-A57F75440789}"/>
              </a:ext>
            </a:extLst>
          </p:cNvPr>
          <p:cNvSpPr txBox="1"/>
          <p:nvPr/>
        </p:nvSpPr>
        <p:spPr>
          <a:xfrm>
            <a:off x="749398" y="2571750"/>
            <a:ext cx="106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Сочи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72A8AE-239D-48BB-9870-587E4F5DE08B}"/>
              </a:ext>
            </a:extLst>
          </p:cNvPr>
          <p:cNvSpPr txBox="1"/>
          <p:nvPr/>
        </p:nvSpPr>
        <p:spPr>
          <a:xfrm>
            <a:off x="379375" y="1595504"/>
            <a:ext cx="211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Геленджик 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2411A6-3D7E-48E9-81D9-677E803DFAB0}"/>
              </a:ext>
            </a:extLst>
          </p:cNvPr>
          <p:cNvSpPr txBox="1"/>
          <p:nvPr/>
        </p:nvSpPr>
        <p:spPr>
          <a:xfrm>
            <a:off x="1919577" y="1108366"/>
            <a:ext cx="24363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Ставрополь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C9BA04-DD5B-4885-BA41-7CE9F03CA6E8}"/>
              </a:ext>
            </a:extLst>
          </p:cNvPr>
          <p:cNvSpPr txBox="1"/>
          <p:nvPr/>
        </p:nvSpPr>
        <p:spPr>
          <a:xfrm>
            <a:off x="4716016" y="3218081"/>
            <a:ext cx="1948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Сириус 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2A8AE-239D-48BB-9870-587E4F5DE08B}"/>
              </a:ext>
            </a:extLst>
          </p:cNvPr>
          <p:cNvSpPr txBox="1"/>
          <p:nvPr/>
        </p:nvSpPr>
        <p:spPr>
          <a:xfrm>
            <a:off x="911464" y="3479392"/>
            <a:ext cx="229238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Общественная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палата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РФ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9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3DF898-30EC-4FD1-A437-14C3741C636C}"/>
              </a:ext>
            </a:extLst>
          </p:cNvPr>
          <p:cNvSpPr txBox="1"/>
          <p:nvPr/>
        </p:nvSpPr>
        <p:spPr>
          <a:xfrm>
            <a:off x="-380866" y="3867894"/>
            <a:ext cx="3528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Казакова Е.И.</a:t>
            </a:r>
            <a:r>
              <a:rPr lang="ru-RU" sz="44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A798F9-3E30-4367-813E-B09A9419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02773"/>
            <a:ext cx="1975588" cy="2787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008A3E-3ABA-4DB8-A185-06EEEA2E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20" y="602773"/>
            <a:ext cx="1975588" cy="2787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54FFAC-F3F0-496B-9EED-4C2BE472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15" y="409178"/>
            <a:ext cx="2184624" cy="2981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F9CE89-EB4D-4AC6-A277-83205205DB9C}"/>
              </a:ext>
            </a:extLst>
          </p:cNvPr>
          <p:cNvSpPr txBox="1"/>
          <p:nvPr/>
        </p:nvSpPr>
        <p:spPr>
          <a:xfrm>
            <a:off x="2416192" y="3785726"/>
            <a:ext cx="3713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Черниговская</a:t>
            </a:r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Т.В. </a:t>
            </a:r>
            <a:r>
              <a:rPr lang="ru-RU" sz="48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E99CF-442D-4311-8CF5-F5197091B0F7}"/>
              </a:ext>
            </a:extLst>
          </p:cNvPr>
          <p:cNvSpPr txBox="1"/>
          <p:nvPr/>
        </p:nvSpPr>
        <p:spPr>
          <a:xfrm>
            <a:off x="5615608" y="3867894"/>
            <a:ext cx="352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Врублевская</a:t>
            </a:r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Е.Г.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0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9622"/>
            <a:ext cx="8229600" cy="2077739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Как сделать образовательное пространство интересным?</a:t>
            </a:r>
            <a:b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Может ли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межпредметность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 основой интересного проекта?</a:t>
            </a:r>
            <a:b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3.Что значит быть современным и востребованным? </a:t>
            </a:r>
            <a:b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2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CDAC82-4E80-4322-B262-8BBC32F57A91}"/>
              </a:ext>
            </a:extLst>
          </p:cNvPr>
          <p:cNvSpPr/>
          <p:nvPr/>
        </p:nvSpPr>
        <p:spPr>
          <a:xfrm>
            <a:off x="5436096" y="68914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Учитель биологии и химии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57EC03-EFBA-4840-8524-72AB0CBAE4DF}"/>
              </a:ext>
            </a:extLst>
          </p:cNvPr>
          <p:cNvSpPr/>
          <p:nvPr/>
        </p:nvSpPr>
        <p:spPr>
          <a:xfrm>
            <a:off x="3561251" y="861002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Русский язык и литература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C19855-AD22-407A-ADCA-F6341C8B6858}"/>
              </a:ext>
            </a:extLst>
          </p:cNvPr>
          <p:cNvSpPr/>
          <p:nvPr/>
        </p:nvSpPr>
        <p:spPr>
          <a:xfrm>
            <a:off x="5351512" y="1669067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История и иностранный язык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2EA891-70A4-40E6-85A4-1370B39A34FD}"/>
              </a:ext>
            </a:extLst>
          </p:cNvPr>
          <p:cNvSpPr/>
          <p:nvPr/>
        </p:nvSpPr>
        <p:spPr>
          <a:xfrm>
            <a:off x="3584375" y="2484283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Начальное и дошкольное образование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7A4455-14F0-4862-AE68-B7FE3C4CA312}"/>
              </a:ext>
            </a:extLst>
          </p:cNvPr>
          <p:cNvSpPr/>
          <p:nvPr/>
        </p:nvSpPr>
        <p:spPr>
          <a:xfrm>
            <a:off x="5351512" y="3315476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Психолого-педагогическое образование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8276D3-000D-4CAF-8E01-0341A32A59C2}"/>
              </a:ext>
            </a:extLst>
          </p:cNvPr>
          <p:cNvSpPr/>
          <p:nvPr/>
        </p:nvSpPr>
        <p:spPr>
          <a:xfrm>
            <a:off x="3571799" y="4113488"/>
            <a:ext cx="252028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БДЖ и технология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DEC10D-AEC5-4F87-9C25-CA23422F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" y="743726"/>
            <a:ext cx="3363838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8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681967-316A-4C91-BA1B-417FDB018D38}"/>
              </a:ext>
            </a:extLst>
          </p:cNvPr>
          <p:cNvSpPr/>
          <p:nvPr/>
        </p:nvSpPr>
        <p:spPr>
          <a:xfrm>
            <a:off x="1115616" y="339502"/>
            <a:ext cx="7200800" cy="15121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Креативное дыхание – дыхание новый идей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6E80B6-5A49-409C-AA3C-271A79FF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26886"/>
            <a:ext cx="3176291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F3B1259C-4D17-4968-BB9F-BAF79899B0CA}"/>
              </a:ext>
            </a:extLst>
          </p:cNvPr>
          <p:cNvSpPr/>
          <p:nvPr/>
        </p:nvSpPr>
        <p:spPr>
          <a:xfrm>
            <a:off x="539552" y="2355726"/>
            <a:ext cx="2376264" cy="20882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Ментальность поколения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7418501-2061-424A-80F9-85656B9B6E44}"/>
              </a:ext>
            </a:extLst>
          </p:cNvPr>
          <p:cNvSpPr/>
          <p:nvPr/>
        </p:nvSpPr>
        <p:spPr>
          <a:xfrm>
            <a:off x="3203848" y="2355726"/>
            <a:ext cx="2376264" cy="20882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Цифровой мир</a:t>
            </a:r>
          </a:p>
          <a:p>
            <a:pPr algn="ctr"/>
            <a:r>
              <a:rPr lang="ru-RU" dirty="0" err="1"/>
              <a:t>Информаци-онный</a:t>
            </a:r>
            <a:r>
              <a:rPr lang="ru-RU" dirty="0"/>
              <a:t> мир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576CF1C-E798-442B-8134-2A4C8F6792ED}"/>
              </a:ext>
            </a:extLst>
          </p:cNvPr>
          <p:cNvSpPr/>
          <p:nvPr/>
        </p:nvSpPr>
        <p:spPr>
          <a:xfrm>
            <a:off x="6012160" y="2355726"/>
            <a:ext cx="2376264" cy="20882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Актуальность и свежесть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DF898-30EC-4FD1-A437-14C3741C636C}"/>
              </a:ext>
            </a:extLst>
          </p:cNvPr>
          <p:cNvSpPr txBox="1"/>
          <p:nvPr/>
        </p:nvSpPr>
        <p:spPr>
          <a:xfrm>
            <a:off x="1331640" y="699542"/>
            <a:ext cx="6624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и творчество 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 русского языка и литературы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2195736" y="122977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«Сказки России»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04576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04576"/>
            <a:ext cx="4248472" cy="28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6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25FFE-1722-4EE2-B3E1-F9F6CC934B90}"/>
              </a:ext>
            </a:extLst>
          </p:cNvPr>
          <p:cNvSpPr/>
          <p:nvPr/>
        </p:nvSpPr>
        <p:spPr>
          <a:xfrm>
            <a:off x="611560" y="195486"/>
            <a:ext cx="813690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Начальное и дошкольное образование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FCE6-7FC1-4102-8E66-21887377E411}"/>
              </a:ext>
            </a:extLst>
          </p:cNvPr>
          <p:cNvSpPr txBox="1"/>
          <p:nvPr/>
        </p:nvSpPr>
        <p:spPr>
          <a:xfrm>
            <a:off x="1403648" y="1275606"/>
            <a:ext cx="6552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«Подари сказку детям»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5686"/>
            <a:ext cx="36512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72" y="1976636"/>
            <a:ext cx="35306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8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206</Words>
  <Application>Microsoft Office PowerPoint</Application>
  <PresentationFormat>Экран (16:9)</PresentationFormat>
  <Paragraphs>49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Monotype Corsiva</vt:lpstr>
      <vt:lpstr>Тема Office</vt:lpstr>
      <vt:lpstr>Чмир Роман Александрович </vt:lpstr>
      <vt:lpstr>Презентация PowerPoint</vt:lpstr>
      <vt:lpstr>Презентация PowerPoint</vt:lpstr>
      <vt:lpstr>1. Как сделать образовательное пространство интересным? 2. Может ли межпредметность стать основой интересного проекта? 3.Что значит быть современным и востребованным?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43</cp:revision>
  <dcterms:created xsi:type="dcterms:W3CDTF">2023-02-07T07:17:17Z</dcterms:created>
  <dcterms:modified xsi:type="dcterms:W3CDTF">2024-08-28T03:28:17Z</dcterms:modified>
</cp:coreProperties>
</file>